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385_BB830998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899" r:id="rId6"/>
    <p:sldId id="632" r:id="rId7"/>
    <p:sldId id="893" r:id="rId8"/>
    <p:sldId id="894" r:id="rId9"/>
    <p:sldId id="900" r:id="rId10"/>
    <p:sldId id="90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EFF9A3-4F6B-22AE-DF11-5220430F57E5}" name="Emma Van Neerven" initials="EVN" userId="S::Emma.VanNeerven@vng.nl::7dbee093-ec80-4df3-bc0e-4d90d3569e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3E6653-6DA2-452F-A054-461FC53CB790}" v="7" dt="2023-08-30T10:20:18.781"/>
    <p1510:client id="{739DC851-2A30-3822-A0DD-E4FB17201B03}" v="39" dt="2023-08-31T08:45:07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0"/>
    <p:restoredTop sz="95846"/>
  </p:normalViewPr>
  <p:slideViewPr>
    <p:cSldViewPr snapToGrid="0">
      <p:cViewPr varScale="1">
        <p:scale>
          <a:sx n="86" d="100"/>
          <a:sy n="86" d="100"/>
        </p:scale>
        <p:origin x="34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omments/modernComment_385_BB83099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46861A0-BB20-42CE-BA7F-531F6FE29F0C}" authorId="{5FEFF9A3-4F6B-22AE-DF11-5220430F57E5}" created="2023-08-01T14:51:45.91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145927064" sldId="901"/>
      <ac:spMk id="3" creationId="{BB8FC376-334B-5D48-AE9C-3ADF26AC8AFC}"/>
      <ac:txMk cp="51" len="43">
        <ac:context len="179" hash="3028298306"/>
      </ac:txMk>
    </ac:txMkLst>
    <p188:pos x="8446492" y="298394"/>
    <p188:txBody>
      <a:bodyPr/>
      <a:lstStyle/>
      <a:p>
        <a:r>
          <a:rPr lang="nl-NL"/>
          <a:t>Ook actualiteiten, updates, FAQ?
Kunnen ze ook ergens terecht met vragen of contact opnemen voor hulp oid?</a:t>
        </a:r>
      </a:p>
    </p188:txBody>
  </p188:cm>
  <p188:cm id="{CFF3A6A4-FA48-4C02-B4E0-24015175E792}" authorId="{5FEFF9A3-4F6B-22AE-DF11-5220430F57E5}" created="2023-08-03T15:35:13.26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145927064" sldId="901"/>
      <ac:spMk id="3" creationId="{BB8FC376-334B-5D48-AE9C-3ADF26AC8AFC}"/>
      <ac:txMk cp="104" len="64">
        <ac:context len="179" hash="3028298306"/>
      </ac:txMk>
    </ac:txMkLst>
    <p188:pos x="6203022" y="915083"/>
    <p188:txBody>
      <a:bodyPr/>
      <a:lstStyle/>
      <a:p>
        <a:r>
          <a:rPr lang="nl-NL"/>
          <a:t>Link in tekst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F44AA-EE96-E843-BD9E-DA85BD16463E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89AC7-E559-8F42-B1E1-8DDCB6774E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29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2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21638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9720B-A57D-9C40-A75B-79A2C5AF5111}" type="slidenum">
              <a:rPr lang="nl-NL" altLang="en-US" smtClean="0"/>
              <a:pPr/>
              <a:t>3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95147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24EB4-1945-55E5-5044-11164A30F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FFD770-E245-5E40-6A42-28A1737F8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45D01E-B40C-B6BD-B09E-2B47E4E0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B17E5E-58B5-8BCD-A68C-AA08C02F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602C43-E705-4259-FB44-3CC7D707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55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2D83C-5E2D-9236-6981-3EE840F9E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4A498C-A016-501E-83A5-2CBBB4A62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B16912-4DCD-EA67-20F4-1DB593EEF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6D50E8-4353-C7A1-CA02-390CFA042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819B68-0959-D3B0-F4B4-5054A3F6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88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26E15F-4A04-D23B-6BC6-52AB1C37F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3016C7-1696-6A87-A7F7-ED8C9F0F7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1DFA0E-C0D2-C429-1546-159CBB3A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F2B662-8E98-A4E3-6625-846E349C4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8D252A-C9B6-63A3-73F6-02DF26256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03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E95C0-8750-27E5-A468-34E22C16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E47EB4-CEF4-1A15-C24A-A6108405D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9A8071-4B27-548F-A31C-65DEDDCD1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1AB75A-D872-6CAA-A0E1-8DBBCA4D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F38A62-A773-AB3E-0BED-B0E6D849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561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B362C-F63F-837B-2D74-FB1032C9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240421-833F-8D66-A055-4DE549654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E245CC-FFC7-8C9C-4FD6-2E33A00AB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D52E07-4EA8-BD08-4B50-5A319C98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A240C4-381C-73C1-E244-8E5D8C9A7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95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620AD-38D6-555D-BB18-F5DE8485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96665-BE30-33AB-2452-AFA564989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19970C-57B2-19AB-25B4-5072CDE78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0B188F-1D9B-CFF1-C22E-FC2142FF6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F67BF9-E119-81FA-4507-6C9C6189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B2D3C4-F15E-412E-7C01-67E14A06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43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16284-5AD7-F100-BF22-8AA8F7F59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9ADF15-634D-CC72-2154-E80F67434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FE37D31-B26D-7287-2BE6-B02F1A3C3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5D7CDF9-4A77-9F03-FAF4-BE971A5D3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13127A-F096-B6AD-3350-A8292690E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7A96E0-07C1-FBB3-8D55-7911DB80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3527C4-B5D4-91FB-552A-64C36F014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92BB234-818A-6286-54B7-A1C71BD0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51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53F2F-6509-2E25-CBDA-E89F287C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31EB1BB-22B9-6989-D09A-AF8243FFE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2C38806-A296-4533-D6FB-7A58D555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061D9A9-768A-D372-8574-87586201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32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9712A0-041F-6B9B-C95F-9B3A3AED5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080746A-021F-4557-4006-81767612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EE436D4-0446-B52C-DF57-E69C18C4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86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F0DF37-DF55-E59B-BDE4-BBD8D65A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7A15FF-FAC0-D72E-6195-DBEB73932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F8E5B36-2755-90D9-4CF3-D3C488736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BF39D2-8592-98A0-418E-740E7FEC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278478-4486-2E4B-FA25-94417C03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61435F-959D-FE2A-A855-F0495957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55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EF1C9-968B-B6B1-38E9-8547B9E6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21D5EE9-682C-794B-DA0B-342FD21DE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F79138F-6A07-C475-7D16-D2E3B8B6E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B28013-73ED-0632-77CB-E812ADE2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A9393E-AF07-DFEE-6CDA-CF648E59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CF556C-BAA4-4A0C-A83C-3629300B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492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F82C31B-463C-489E-C920-7F132E476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6BC69A-5591-EB7D-512B-0770CF347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1BE728-CDE8-D6D8-579A-E63CC498E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E2B7-675E-9E4D-9B15-211247F11567}" type="datetimeFigureOut">
              <a:rPr lang="nl-NL" smtClean="0"/>
              <a:t>21-12-2023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5CEE70-EA19-59F0-1730-C3F049BE0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935E75-0468-F1F9-D8F8-615695121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B016C-4C62-C649-A842-982CB058BA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2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VsqEJhVLFM&amp;feature=youtu.be" TargetMode="External"/><Relationship Id="rId2" Type="http://schemas.openxmlformats.org/officeDocument/2006/relationships/hyperlink" Target="https://www.youtube.com/watch?v=rVsqEJhVLF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ng.nl/artikelen/eva-snel-en-effectief-naar-passend-werk" TargetMode="External"/><Relationship Id="rId2" Type="http://schemas.microsoft.com/office/2018/10/relationships/comments" Target="../comments/modernComment_385_BB83099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2D75BD7B-83C1-69F4-5B15-225C11364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160" y="2442051"/>
            <a:ext cx="5102225" cy="442693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96E6D97-6DD1-C33E-1C15-DF3CEB523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2617" y="1529080"/>
            <a:ext cx="5967412" cy="2387600"/>
          </a:xfrm>
        </p:spPr>
        <p:txBody>
          <a:bodyPr>
            <a:normAutofit/>
          </a:bodyPr>
          <a:lstStyle/>
          <a:p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Onboarding</a:t>
            </a:r>
            <a:b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instrumentengids Eva</a:t>
            </a:r>
            <a:b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23 juni 2023 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46234D1-2799-5A54-BBE2-975443EEE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22" y="455611"/>
            <a:ext cx="7285043" cy="13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9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444F1-F48D-43DC-936A-52547136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032" y="787056"/>
            <a:ext cx="10033200" cy="720000"/>
          </a:xfrm>
        </p:spPr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Welkom bij instrumentengids Eva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746E05B-B81F-48AF-9E14-DF31B95F8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842" y="2021866"/>
            <a:ext cx="10033000" cy="4500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Jouw gemeente of organisatie heeft het besluit genomen om gebruik te gaan maken van instrumentengids Eva! Dat is goed nieuws.</a:t>
            </a:r>
          </a:p>
          <a:p>
            <a:pPr lvl="1">
              <a:lnSpc>
                <a:spcPct val="130000"/>
              </a:lnSpc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</a:pPr>
            <a:r>
              <a:rPr lang="nl-NL" sz="1800" dirty="0">
                <a:latin typeface="Arial"/>
                <a:cs typeface="Arial"/>
              </a:rPr>
              <a:t>Deze </a:t>
            </a:r>
            <a:r>
              <a:rPr lang="nl-NL" sz="1800" dirty="0" err="1">
                <a:latin typeface="Arial"/>
                <a:cs typeface="Arial"/>
              </a:rPr>
              <a:t>onboardingpresentatie</a:t>
            </a:r>
            <a:r>
              <a:rPr lang="nl-NL" sz="1800" dirty="0">
                <a:latin typeface="Arial"/>
                <a:cs typeface="Arial"/>
              </a:rPr>
              <a:t> helpt jou in 3 stappen om instrumentengids Eva op de juiste manier te gebruiken. 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Volg de stappen in de presentatie. In totaal ben je in ca. 30 minuten volledig voorbereid en kun je aan de slag!</a:t>
            </a:r>
          </a:p>
          <a:p>
            <a:pPr marL="269875" lvl="1" indent="0">
              <a:buNone/>
            </a:pPr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4B9C88F-658C-75EF-7085-C9BBE5277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300" y="5709629"/>
            <a:ext cx="4483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39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444F1-F48D-43DC-936A-52547136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84" y="621321"/>
            <a:ext cx="10033200" cy="720000"/>
          </a:xfrm>
        </p:spPr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is Eva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746E05B-B81F-48AF-9E14-DF31B95F8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209066"/>
            <a:ext cx="10033000" cy="45005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9875" lvl="1" indent="0">
              <a:lnSpc>
                <a:spcPct val="130000"/>
              </a:lnSpc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5625" lvl="1" indent="-285750">
              <a:lnSpc>
                <a:spcPct val="130000"/>
              </a:lnSpc>
            </a:pPr>
            <a:r>
              <a:rPr lang="nl-NL" sz="1700" dirty="0">
                <a:latin typeface="Arial"/>
                <a:cs typeface="Arial"/>
              </a:rPr>
              <a:t>Eva staat voor – Effectief, Vakbekwaam en Actueel </a:t>
            </a:r>
            <a:endParaRPr lang="nl-NL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5625" lvl="1" indent="-285750">
              <a:lnSpc>
                <a:spcPct val="130000"/>
              </a:lnSpc>
            </a:pPr>
            <a:r>
              <a:rPr lang="nl-NL" sz="1700" dirty="0">
                <a:latin typeface="Arial"/>
                <a:cs typeface="Arial"/>
              </a:rPr>
              <a:t>Eva is een instrumentengids (website), die jouw organisatie zelf kan vullen met instrumenten en trajecten die voor inwoners bijdragen aan maximaal meedoen in de maatschappij en/of de begeleiding naar werk. </a:t>
            </a:r>
            <a:endParaRPr lang="nl-NL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5625" lvl="1" indent="-285750">
              <a:lnSpc>
                <a:spcPct val="130000"/>
              </a:lnSpc>
            </a:pPr>
            <a:r>
              <a:rPr lang="nl-NL" sz="1700" dirty="0">
                <a:latin typeface="Arial"/>
                <a:cs typeface="Arial"/>
              </a:rPr>
              <a:t>Door middel van filters en zoekfuncties, kun je in één oogopslag zien welke instrumenten beschikbaar zijn voor een specifieke werkzoekende.</a:t>
            </a:r>
          </a:p>
          <a:p>
            <a:pPr marL="555625" lvl="1" indent="-285750">
              <a:lnSpc>
                <a:spcPct val="130000"/>
              </a:lnSpc>
            </a:pPr>
            <a:r>
              <a:rPr lang="nl-NL" sz="1700" dirty="0">
                <a:latin typeface="Arial"/>
                <a:cs typeface="Arial"/>
              </a:rPr>
              <a:t>Naast maatwerk faciliteert Eva ook beleidsmatige verbeteringen door het aanbod inzichtelijk en transparant te maken. Ook wordt zichtbaar of het instrumentenaanbod optimaal is. </a:t>
            </a:r>
            <a:endParaRPr lang="nl-NL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5625" lvl="1" indent="-285750">
              <a:lnSpc>
                <a:spcPct val="130000"/>
              </a:lnSpc>
            </a:pPr>
            <a:r>
              <a:rPr lang="nl-NL" sz="1700" dirty="0">
                <a:latin typeface="Arial"/>
                <a:cs typeface="Arial"/>
              </a:rPr>
              <a:t>Instrumenten kunnen worden beoordeeld door de professional waardoor feedback op kwaliteit en effectiviteit kan worden gegeven. </a:t>
            </a:r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1A4C093-2BBB-D5FA-0BFA-C22869C5E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300" y="5709629"/>
            <a:ext cx="4483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1351-3BE3-2142-B1FB-C746F3A6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791" y="748007"/>
            <a:ext cx="10033200" cy="720000"/>
          </a:xfrm>
        </p:spPr>
        <p:txBody>
          <a:bodyPr>
            <a:no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Stap 1 – bekijk de video methodisch werken en methodisch zoeken met Eva</a:t>
            </a:r>
            <a:endParaRPr lang="en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FC376-334B-5D48-AE9C-3ADF26AC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791" y="1792310"/>
            <a:ext cx="10201559" cy="4500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nl-NL" sz="1800" dirty="0">
                <a:latin typeface="Arial"/>
                <a:cs typeface="Arial"/>
              </a:rPr>
              <a:t>De video geeft in 2 minuten uitleg hoe je methodisch zoekt in instrumentengids Eva en hoe dit bijdraagt aan methodisch werken.  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nl-NL" sz="1600" dirty="0">
                <a:latin typeface="Calibri"/>
                <a:cs typeface="Calibri"/>
                <a:hlinkClick r:id="rId2"/>
              </a:rPr>
              <a:t>https://www.youtube.com/watch?v=rVsqEJhVLFM</a:t>
            </a:r>
            <a:endParaRPr lang="nl-NL" sz="1600" dirty="0">
              <a:latin typeface="Calibri"/>
              <a:cs typeface="Calibri"/>
            </a:endParaRPr>
          </a:p>
          <a:p>
            <a:pPr>
              <a:lnSpc>
                <a:spcPct val="130000"/>
              </a:lnSpc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cs typeface="Calibri" panose="020F0502020204030204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F1B1CE3-D4E9-542F-E1B5-9987F80D1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6300" y="5709629"/>
            <a:ext cx="4483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937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1351-3BE3-2142-B1FB-C746F3A6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220" y="489066"/>
            <a:ext cx="10033200" cy="720000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Stap 2 – Lees de handreiking methodisch werken</a:t>
            </a:r>
            <a:endParaRPr lang="en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FC376-334B-5D48-AE9C-3ADF26AC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220" y="1615466"/>
            <a:ext cx="10201559" cy="4500563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De handreiking methodisch werken geeft in 20 pagina’s uitleg en achtergrondinformatie over het begrippenkader, het wetenschappelijke integratieve gedragsmodel (IGM), het werklandschap, de klantkenmerken en de praktische kenmerken waarop Eva is gebaseerd. 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600" dirty="0" err="1">
                <a:solidFill>
                  <a:srgbClr val="0070C0"/>
                </a:solidFill>
                <a:cs typeface="Arial" panose="020B0604020202020204" pitchFamily="34" charset="0"/>
              </a:rPr>
              <a:t>https</a:t>
            </a:r>
            <a:r>
              <a:rPr lang="nl-NL" sz="1600" dirty="0">
                <a:solidFill>
                  <a:srgbClr val="0070C0"/>
                </a:solidFill>
                <a:cs typeface="Arial" panose="020B0604020202020204" pitchFamily="34" charset="0"/>
              </a:rPr>
              <a:t>://</a:t>
            </a:r>
            <a:r>
              <a:rPr lang="nl-NL" sz="1600" dirty="0" err="1">
                <a:solidFill>
                  <a:srgbClr val="0070C0"/>
                </a:solidFill>
                <a:cs typeface="Arial" panose="020B0604020202020204" pitchFamily="34" charset="0"/>
              </a:rPr>
              <a:t>vng.nl</a:t>
            </a:r>
            <a:r>
              <a:rPr lang="nl-NL" sz="1600" dirty="0">
                <a:solidFill>
                  <a:srgbClr val="0070C0"/>
                </a:solidFill>
                <a:cs typeface="Arial" panose="020B0604020202020204" pitchFamily="34" charset="0"/>
              </a:rPr>
              <a:t>/sites/default/files/2023-10/eva_handreiking_methodisch_werken_2023.pdf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B9E248E-36DC-DE8F-75FC-9076A087A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300" y="5709629"/>
            <a:ext cx="4483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9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1351-3BE3-2142-B1FB-C746F3A6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220" y="489066"/>
            <a:ext cx="10033200" cy="720000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Stap 3 – bekijk de instructievideo Eva</a:t>
            </a:r>
            <a:endParaRPr lang="en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FC376-334B-5D48-AE9C-3ADF26AC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220" y="1615466"/>
            <a:ext cx="10201559" cy="4500563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nl-NL" sz="1800" dirty="0"/>
              <a:t>De instructievideo beheer Eva geeft een uitgebreidere uitleg over het praktische gebruik van instrumentengids Eva.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600" dirty="0" err="1">
                <a:solidFill>
                  <a:srgbClr val="0070C0"/>
                </a:solidFill>
              </a:rPr>
              <a:t>https</a:t>
            </a:r>
            <a:r>
              <a:rPr lang="nl-NL" sz="1600" dirty="0">
                <a:solidFill>
                  <a:srgbClr val="0070C0"/>
                </a:solidFill>
              </a:rPr>
              <a:t>://</a:t>
            </a:r>
            <a:r>
              <a:rPr lang="nl-NL" sz="1600" dirty="0" err="1">
                <a:solidFill>
                  <a:srgbClr val="0070C0"/>
                </a:solidFill>
              </a:rPr>
              <a:t>www.youtube.com</a:t>
            </a:r>
            <a:r>
              <a:rPr lang="nl-NL" sz="1600" dirty="0">
                <a:solidFill>
                  <a:srgbClr val="0070C0"/>
                </a:solidFill>
              </a:rPr>
              <a:t>/</a:t>
            </a:r>
            <a:r>
              <a:rPr lang="nl-NL" sz="1600" dirty="0" err="1">
                <a:solidFill>
                  <a:srgbClr val="0070C0"/>
                </a:solidFill>
              </a:rPr>
              <a:t>watch?v</a:t>
            </a:r>
            <a:r>
              <a:rPr lang="nl-NL" sz="1600" dirty="0">
                <a:solidFill>
                  <a:srgbClr val="0070C0"/>
                </a:solidFill>
              </a:rPr>
              <a:t>=5skn9nvkPv8</a:t>
            </a:r>
          </a:p>
          <a:p>
            <a:pPr marL="0" indent="0">
              <a:buNone/>
            </a:pPr>
            <a:endParaRPr lang="nl-NL" dirty="0"/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B9E248E-36DC-DE8F-75FC-9076A087A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300" y="5709629"/>
            <a:ext cx="4483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9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1351-3BE3-2142-B1FB-C746F3A6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220" y="489066"/>
            <a:ext cx="10033200" cy="720000"/>
          </a:xfrm>
        </p:spPr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Meer weten?</a:t>
            </a:r>
            <a:endParaRPr lang="en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FC376-334B-5D48-AE9C-3ADF26AC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220" y="1615466"/>
            <a:ext cx="10201559" cy="4500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>
                <a:latin typeface="Arial"/>
                <a:cs typeface="Arial"/>
              </a:rPr>
              <a:t>Bekijk de VNG projectpagina Dennis &amp; Eva voor meer achtergrondinformatie, artikelen en video’s</a:t>
            </a:r>
            <a:endParaRPr lang="nl-NL" sz="1800">
              <a:latin typeface="Arial"/>
              <a:cs typeface="Arial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>
              <a:cs typeface="Calibri" panose="020F0502020204030204"/>
            </a:endParaRP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>
                <a:hlinkClick r:id="rId3"/>
              </a:rPr>
              <a:t>https://vng.nl/artikelen/eva-snel-en-effectief-naar-passend-werk</a:t>
            </a:r>
            <a:endParaRPr lang="nl-NL" sz="1800">
              <a:cs typeface="Calibri"/>
            </a:endParaRPr>
          </a:p>
          <a:p>
            <a:pPr marL="0" indent="0">
              <a:buNone/>
            </a:pPr>
            <a:endParaRPr lang="nl-NL" sz="1800" dirty="0"/>
          </a:p>
          <a:p>
            <a:pPr marL="0" indent="0">
              <a:lnSpc>
                <a:spcPct val="130000"/>
              </a:lnSpc>
              <a:buNone/>
            </a:pPr>
            <a:endParaRPr lang="nl-NL" sz="1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B9E248E-36DC-DE8F-75FC-9076A087A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6300" y="5709629"/>
            <a:ext cx="4483100" cy="812800"/>
          </a:xfrm>
          <a:prstGeom prst="rect">
            <a:avLst/>
          </a:prstGeom>
        </p:spPr>
      </p:pic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60C8A21D-D3AC-20A3-1BFF-024624095F0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41" t="16379" r="-1456" b="5313"/>
          <a:stretch/>
        </p:blipFill>
        <p:spPr>
          <a:xfrm>
            <a:off x="996461" y="2317506"/>
            <a:ext cx="6107474" cy="27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2706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708ac7-3067-4ee5-b396-052a8d6f676b" xsi:nil="true"/>
    <lcf76f155ced4ddcb4097134ff3c332f xmlns="a385fefb-09b9-4575-b181-e3ab9e32eb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375E64A6DE9B4D935E29D6228C6275" ma:contentTypeVersion="15" ma:contentTypeDescription="Een nieuw document maken." ma:contentTypeScope="" ma:versionID="b1cbbb7c4a31f0154f44808123ea66af">
  <xsd:schema xmlns:xsd="http://www.w3.org/2001/XMLSchema" xmlns:xs="http://www.w3.org/2001/XMLSchema" xmlns:p="http://schemas.microsoft.com/office/2006/metadata/properties" xmlns:ns2="a385fefb-09b9-4575-b181-e3ab9e32ebca" xmlns:ns3="fb708ac7-3067-4ee5-b396-052a8d6f676b" targetNamespace="http://schemas.microsoft.com/office/2006/metadata/properties" ma:root="true" ma:fieldsID="e5f743522bc4e4a3dba7f7872a6242b4" ns2:_="" ns3:_="">
    <xsd:import namespace="a385fefb-09b9-4575-b181-e3ab9e32ebca"/>
    <xsd:import namespace="fb708ac7-3067-4ee5-b396-052a8d6f6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5fefb-09b9-4575-b181-e3ab9e32e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607f36d7-6908-49c1-a2a0-6baf280e18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708ac7-3067-4ee5-b396-052a8d6f6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1bb5c6c-b068-46a3-8627-bc00ce1b1798}" ma:internalName="TaxCatchAll" ma:showField="CatchAllData" ma:web="fb708ac7-3067-4ee5-b396-052a8d6f6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3F5D0D-8335-4B0A-AFD5-4A598A25D9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B24E35-2AE7-43D5-891D-067B6EC4A94B}">
  <ds:schemaRefs>
    <ds:schemaRef ds:uri="http://schemas.microsoft.com/office/2006/metadata/properties"/>
    <ds:schemaRef ds:uri="http://schemas.microsoft.com/office/infopath/2007/PartnerControls"/>
    <ds:schemaRef ds:uri="09f10033-7ab6-46c7-8279-3fb9aab0dcfb"/>
    <ds:schemaRef ds:uri="bf69b00d-c6b5-44ef-9537-8cf8f493e278"/>
  </ds:schemaRefs>
</ds:datastoreItem>
</file>

<file path=customXml/itemProps3.xml><?xml version="1.0" encoding="utf-8"?>
<ds:datastoreItem xmlns:ds="http://schemas.openxmlformats.org/officeDocument/2006/customXml" ds:itemID="{D667920A-D09B-43F9-8B66-A20C6C0199CA}"/>
</file>

<file path=docProps/app.xml><?xml version="1.0" encoding="utf-8"?>
<Properties xmlns="http://schemas.openxmlformats.org/officeDocument/2006/extended-properties" xmlns:vt="http://schemas.openxmlformats.org/officeDocument/2006/docPropsVTypes">
  <TotalTime>3127</TotalTime>
  <Words>368</Words>
  <Application>Microsoft Office PowerPoint</Application>
  <PresentationFormat>Breedbeeld</PresentationFormat>
  <Paragraphs>59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Onboarding instrumentengids Eva 23 juni 2023 </vt:lpstr>
      <vt:lpstr>Welkom bij instrumentengids Eva</vt:lpstr>
      <vt:lpstr>Wat is Eva</vt:lpstr>
      <vt:lpstr>Stap 1 – bekijk de video methodisch werken en methodisch zoeken met Eva</vt:lpstr>
      <vt:lpstr>Stap 2 – Lees de handreiking methodisch werken</vt:lpstr>
      <vt:lpstr>Stap 3 – bekijk de instructievideo Eva</vt:lpstr>
      <vt:lpstr>Meer weten?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 instrumentengids Eva 23 juni 2023</dc:title>
  <dc:creator>Jikke Kuijpers</dc:creator>
  <cp:lastModifiedBy>Jeroen Walraven</cp:lastModifiedBy>
  <cp:revision>43</cp:revision>
  <dcterms:created xsi:type="dcterms:W3CDTF">2023-06-23T10:13:57Z</dcterms:created>
  <dcterms:modified xsi:type="dcterms:W3CDTF">2023-12-21T08:35:39Z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0x010100AD375E64A6DE9B4D935E29D6228C6275</vt:lpwstr>
  </property>
  <property fmtid="{D5CDD505-2E9C-101B-9397-08002B2CF9AE}" pid="3" name="MediaServiceImageTags">
    <vt:lpwstr/>
  </property>
</Properties>
</file>